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1" d="100"/>
          <a:sy n="71" d="100"/>
        </p:scale>
        <p:origin x="36" y="31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E3FDE-AF75-478C-B40D-CE32BBE1F0BB}" type="datetimeFigureOut">
              <a:rPr lang="en-IN" smtClean="0"/>
              <a:t>14-05-2024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ADB5B-8A24-437B-9E86-2F5EE9599CED}" type="slidenum">
              <a:rPr lang="en-IN" smtClean="0"/>
              <a:t>‹#›</a:t>
            </a:fld>
            <a:endParaRPr lang="en-IN"/>
          </a:p>
        </p:txBody>
      </p:sp>
    </p:spTree>
    <p:extLst>
      <p:ext uri="{BB962C8B-B14F-4D97-AF65-F5344CB8AC3E}">
        <p14:creationId xmlns:p14="http://schemas.microsoft.com/office/powerpoint/2010/main" val="257744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Rated Products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YTD by Category</a:t>
            </a:r>
            <a:endParaRPr dirty="0"/>
          </a:p>
          <a:p>
            <a:r>
              <a:rPr b="0" dirty="0"/>
              <a:t>No alt text provided</a:t>
            </a:r>
            <a:endParaRPr dirty="0"/>
          </a:p>
          <a:p>
            <a:endParaRPr dirty="0"/>
          </a:p>
          <a:p>
            <a:r>
              <a:rPr b="1" dirty="0"/>
              <a:t>Revenue Diff</a:t>
            </a:r>
            <a:endParaRPr dirty="0"/>
          </a:p>
          <a:p>
            <a:r>
              <a:rPr b="0" dirty="0"/>
              <a:t>No alt text provided</a:t>
            </a:r>
            <a:endParaRPr dirty="0"/>
          </a:p>
          <a:p>
            <a:endParaRPr dirty="0"/>
          </a:p>
          <a:p>
            <a:r>
              <a:rPr b="1" dirty="0"/>
              <a:t>YTD by Country</a:t>
            </a:r>
            <a:endParaRPr dirty="0"/>
          </a:p>
          <a:p>
            <a:r>
              <a:rPr b="0" dirty="0"/>
              <a:t>No alt text provided</a:t>
            </a:r>
            <a:endParaRPr dirty="0"/>
          </a:p>
          <a:p>
            <a:endParaRPr dirty="0"/>
          </a:p>
          <a:p>
            <a:r>
              <a:rPr b="1" dirty="0"/>
              <a:t>Revenue Diff ABS</a:t>
            </a:r>
            <a:endParaRPr dirty="0"/>
          </a:p>
          <a:p>
            <a:r>
              <a:rPr b="0" dirty="0"/>
              <a:t>No alt text provided</a:t>
            </a:r>
            <a:endParaRPr dirty="0"/>
          </a:p>
          <a:p>
            <a:endParaRPr dirty="0"/>
          </a:p>
          <a:p>
            <a:r>
              <a:rPr b="1" dirty="0"/>
              <a:t>YTD vs PRY by Date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YTD vs PRY by Date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Bottom 10</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YTD ACT</a:t>
            </a:r>
            <a:endParaRPr dirty="0"/>
          </a:p>
          <a:p>
            <a:r>
              <a:rPr b="0" dirty="0"/>
              <a:t>No alt text provided</a:t>
            </a:r>
            <a:endParaRPr dirty="0"/>
          </a:p>
          <a:p>
            <a:endParaRPr dirty="0"/>
          </a:p>
          <a:p>
            <a:r>
              <a:rPr b="1" dirty="0"/>
              <a:t>ΔPRY</a:t>
            </a:r>
            <a:endParaRPr dirty="0"/>
          </a:p>
          <a:p>
            <a:r>
              <a:rPr b="0" dirty="0"/>
              <a:t>No alt text provided</a:t>
            </a:r>
            <a:endParaRPr dirty="0"/>
          </a:p>
          <a:p>
            <a:endParaRPr dirty="0"/>
          </a:p>
          <a:p>
            <a:r>
              <a:rPr b="1" dirty="0"/>
              <a:t>YTD PRY</a:t>
            </a:r>
            <a:endParaRPr dirty="0"/>
          </a:p>
          <a:p>
            <a:r>
              <a:rPr b="0" dirty="0"/>
              <a:t>No alt text provided</a:t>
            </a:r>
            <a:endParaRPr dirty="0"/>
          </a:p>
          <a:p>
            <a:endParaRPr dirty="0"/>
          </a:p>
          <a:p>
            <a:r>
              <a:rPr b="1" dirty="0"/>
              <a:t>YTD ACT</a:t>
            </a:r>
            <a:endParaRPr dirty="0"/>
          </a:p>
          <a:p>
            <a:r>
              <a:rPr b="0" dirty="0"/>
              <a:t>No alt text provided</a:t>
            </a:r>
            <a:endParaRPr dirty="0"/>
          </a:p>
          <a:p>
            <a:endParaRPr dirty="0"/>
          </a:p>
          <a:p>
            <a:r>
              <a:rPr b="1" dirty="0"/>
              <a:t>ΔPRY</a:t>
            </a:r>
            <a:endParaRPr dirty="0"/>
          </a:p>
          <a:p>
            <a:r>
              <a:rPr b="0" dirty="0"/>
              <a:t>No alt text provided</a:t>
            </a:r>
            <a:endParaRPr dirty="0"/>
          </a:p>
          <a:p>
            <a:endParaRPr dirty="0"/>
          </a:p>
          <a:p>
            <a:r>
              <a:rPr b="1" dirty="0"/>
              <a:t>YTD PRY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Button default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10</a:t>
            </a:r>
            <a:endParaRPr dirty="0"/>
          </a:p>
          <a:p>
            <a:r>
              <a:rPr b="0" dirty="0"/>
              <a:t>No alt text provided</a:t>
            </a:r>
            <a:endParaRPr dirty="0"/>
          </a:p>
          <a:p>
            <a:endParaRPr dirty="0"/>
          </a:p>
          <a:p>
            <a:r>
              <a:rPr b="1" dirty="0"/>
              <a:t>Bottom 10</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Rating Map</a:t>
            </a:r>
            <a:endParaRPr dirty="0"/>
          </a:p>
          <a:p>
            <a:r>
              <a:rPr b="0" dirty="0"/>
              <a:t>No alt text provided</a:t>
            </a:r>
            <a:endParaRPr dirty="0"/>
          </a:p>
          <a:p>
            <a:endParaRPr dirty="0"/>
          </a:p>
          <a:p>
            <a:r>
              <a:rPr b="1" dirty="0"/>
              <a:t>Rating by Category</a:t>
            </a:r>
            <a:endParaRPr dirty="0"/>
          </a:p>
          <a:p>
            <a:r>
              <a:rPr b="0" dirty="0"/>
              <a:t>No alt text provided</a:t>
            </a:r>
            <a:endParaRPr dirty="0"/>
          </a:p>
          <a:p>
            <a:endParaRPr dirty="0"/>
          </a:p>
          <a:p>
            <a:r>
              <a:rPr b="1" dirty="0"/>
              <a:t>Rating by Region</a:t>
            </a:r>
            <a:endParaRPr dirty="0"/>
          </a:p>
          <a:p>
            <a:r>
              <a:rPr b="0" dirty="0"/>
              <a:t>No alt text provided</a:t>
            </a:r>
            <a:endParaRPr dirty="0"/>
          </a:p>
          <a:p>
            <a:endParaRPr dirty="0"/>
          </a:p>
          <a:p>
            <a:r>
              <a:rPr b="1" dirty="0"/>
              <a:t>Product Ratings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Button active default</a:t>
            </a:r>
            <a:endParaRPr dirty="0"/>
          </a:p>
          <a:p>
            <a:r>
              <a:rPr b="0" dirty="0"/>
              <a:t>No alt text provided</a:t>
            </a:r>
            <a:endParaRPr dirty="0"/>
          </a:p>
          <a:p>
            <a:endParaRPr dirty="0"/>
          </a:p>
          <a:p>
            <a:r>
              <a:rPr b="1" dirty="0"/>
              <a:t>Button default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app.powerbi.com/groups/me/reports/5a412aaf-2da0-48c6-b66d-6c0f0a99512d?pbi_source=PowerPoin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a412aaf-2da0-48c6-b66d-6c0f0a99512d/?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a412aaf-2da0-48c6-b66d-6c0f0a99512d/?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a412aaf-2da0-48c6-b66d-6c0f0a99512d/?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E9601-330C-6100-2C24-FDA467720F44}"/>
              </a:ext>
            </a:extLst>
          </p:cNvPr>
          <p:cNvPicPr>
            <a:picLocks noChangeAspect="1"/>
          </p:cNvPicPr>
          <p:nvPr/>
        </p:nvPicPr>
        <p:blipFill>
          <a:blip r:embed="rId2"/>
          <a:stretch>
            <a:fillRect/>
          </a:stretch>
        </p:blipFill>
        <p:spPr>
          <a:xfrm rot="21435322">
            <a:off x="4244815" y="2662805"/>
            <a:ext cx="5042534" cy="3041755"/>
          </a:xfrm>
          <a:prstGeom prst="roundRect">
            <a:avLst>
              <a:gd name="adj" fmla="val 8283"/>
            </a:avLst>
          </a:prstGeom>
          <a:ln>
            <a:solidFill>
              <a:schemeClr val="tx1"/>
            </a:solidFill>
          </a:ln>
          <a:effectLst>
            <a:outerShdw blurRad="152400" dist="12000" dir="900000" sy="98000" kx="110000" ky="200000" algn="tl" rotWithShape="0">
              <a:srgbClr val="000000">
                <a:alpha val="30000"/>
              </a:srgbClr>
            </a:outerShdw>
          </a:effectLst>
          <a:scene3d>
            <a:camera prst="perspectiveRelaxed">
              <a:rot lat="21594000" lon="0" rev="20820000"/>
            </a:camera>
            <a:lightRig rig="threePt" dir="t"/>
          </a:scene3d>
          <a:sp3d contourW="6350" prstMaterial="matte">
            <a:bevelT w="101600" h="101600"/>
            <a:contourClr>
              <a:srgbClr val="969696"/>
            </a:contourClr>
          </a:sp3d>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103" y="4635643"/>
            <a:ext cx="3950857" cy="2222357"/>
          </a:xfrm>
          <a:prstGeom prst="rect">
            <a:avLst/>
          </a:prstGeom>
        </p:spPr>
      </p:pic>
      <p:sp>
        <p:nvSpPr>
          <p:cNvPr id="12" name="Title 1"/>
          <p:cNvSpPr txBox="1">
            <a:spLocks noGrp="1"/>
          </p:cNvSpPr>
          <p:nvPr>
            <p:ph type="title" idx="4294967295"/>
          </p:nvPr>
        </p:nvSpPr>
        <p:spPr>
          <a:xfrm>
            <a:off x="147196" y="1448740"/>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3C910"/>
                </a:solidFill>
                <a:effectLst>
                  <a:outerShdw blurRad="38100" dist="38100" dir="2700000" algn="tl">
                    <a:srgbClr val="000000">
                      <a:alpha val="43137"/>
                    </a:srgbClr>
                  </a:outerShdw>
                </a:effectLst>
                <a:uLnTx/>
                <a:uFillTx/>
                <a:latin typeface="Segoe UI Light" charset="0"/>
                <a:ea typeface="Segoe UI Light" charset="0"/>
                <a:cs typeface="Segoe UI Light" charset="0"/>
              </a:rPr>
              <a:t>Dashboard sales Makeover </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4"/>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5/14/2024 5:17:43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5/14/2024 5:17:01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pic>
        <p:nvPicPr>
          <p:cNvPr id="2" name="Picture 1">
            <a:extLst>
              <a:ext uri="{FF2B5EF4-FFF2-40B4-BE49-F238E27FC236}">
                <a16:creationId xmlns:a16="http://schemas.microsoft.com/office/drawing/2014/main" id="{8F382287-683C-310B-5B53-DE2090B6EF2E}"/>
              </a:ext>
            </a:extLst>
          </p:cNvPr>
          <p:cNvPicPr>
            <a:picLocks noChangeAspect="1"/>
          </p:cNvPicPr>
          <p:nvPr/>
        </p:nvPicPr>
        <p:blipFill>
          <a:blip r:embed="rId7"/>
          <a:stretch>
            <a:fillRect/>
          </a:stretch>
        </p:blipFill>
        <p:spPr>
          <a:xfrm>
            <a:off x="6977582" y="722376"/>
            <a:ext cx="4360970" cy="2727394"/>
          </a:xfrm>
          <a:prstGeom prst="roundRect">
            <a:avLst>
              <a:gd name="adj" fmla="val 10093"/>
            </a:avLst>
          </a:prstGeom>
          <a:ln>
            <a:solidFill>
              <a:schemeClr val="tx1"/>
            </a:solidFill>
          </a:ln>
          <a:effectLst>
            <a:glow rad="127000">
              <a:srgbClr val="002060">
                <a:alpha val="99000"/>
              </a:srgb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card ,columnChart ,textbox ,actionButton ,textbox ,Rated Products ,shape ,shape ,actionButton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shape ,actionButton ,textbox ,actionButton ,textbox ,slicer ,slicer ,slicer ,shape ,slicer ,slicer ,shape ,slicer ,YTD by Category ,Revenue Diff ,YTD by Country ,Revenue Diff ABS ,YTD vs PRY by Date ,textbox ,YTD vs PRY by Date ,textbox ,pivotTable ,pivotTable ,textbox ,actionButton ,actionButton ,textbox ,Top 10 ,actionButton ,actionButton ,Bottom 10 ,textbox ,textbox ,textbox ,textbox ,actionButton ,actionButton ,actionButton ,actionButton ,YTD ACT ,ΔPRY ,YTD PRY ,YTD ACT ,ΔPRY ,YTD PRY ,textbox ,actionButton ,actionButton ,actionButton ,shape ,shape ,Button default ,actionButton ,slicer ,slicer ,slicer ,image ,textbox ,textbox ,actionButton ,actionButton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textbox ,pivotTable ,pivotTable ,clusteredBarChart ,textbox ,Top 10 ,Bottom 10 ,actionButton ,actionButton ,Rating Map ,Rating by Category ,Rating by Region ,Product Ratings ,textbox ,card ,card ,gauge ,textbox ,textbox ,card ,image ,textbox ,Button active default ,Button default ,actionButton ,actionButton ,actionButton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Ratings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604</Words>
  <Application>Microsoft Office PowerPoint</Application>
  <PresentationFormat>Widescreen</PresentationFormat>
  <Paragraphs>333</Paragraphs>
  <Slides>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Calibri Light</vt:lpstr>
      <vt:lpstr>Segoe UI</vt:lpstr>
      <vt:lpstr>Segoe UI Light</vt:lpstr>
      <vt:lpstr>Segoe UI Semibold</vt:lpstr>
      <vt:lpstr>Custom Design</vt:lpstr>
      <vt:lpstr>Dashboard sales Makeover </vt:lpstr>
      <vt:lpstr>Homepage</vt:lpstr>
      <vt:lpstr>Sales</vt:lpstr>
      <vt:lpstr>Ratings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ashsonu711@outlook.com</cp:lastModifiedBy>
  <cp:revision>5</cp:revision>
  <dcterms:created xsi:type="dcterms:W3CDTF">2016-09-04T11:54:55Z</dcterms:created>
  <dcterms:modified xsi:type="dcterms:W3CDTF">2024-05-14T17:20:27Z</dcterms:modified>
</cp:coreProperties>
</file>